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2C6C-B311-4B64-B1D9-E4DE4746440B}" type="datetimeFigureOut">
              <a:rPr lang="pt-PT" smtClean="0"/>
              <a:t>11-05-2012</a:t>
            </a:fld>
            <a:endParaRPr lang="pt-P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2BA6-FD29-40C1-B64C-2FED583CF4B8}" type="slidenum">
              <a:rPr lang="pt-PT" smtClean="0"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2C6C-B311-4B64-B1D9-E4DE4746440B}" type="datetimeFigureOut">
              <a:rPr lang="pt-PT" smtClean="0"/>
              <a:t>11-05-2012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2BA6-FD29-40C1-B64C-2FED583CF4B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2C6C-B311-4B64-B1D9-E4DE4746440B}" type="datetimeFigureOut">
              <a:rPr lang="pt-PT" smtClean="0"/>
              <a:t>11-05-2012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2BA6-FD29-40C1-B64C-2FED583CF4B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2C6C-B311-4B64-B1D9-E4DE4746440B}" type="datetimeFigureOut">
              <a:rPr lang="pt-PT" smtClean="0"/>
              <a:t>11-05-2012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2BA6-FD29-40C1-B64C-2FED583CF4B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2C6C-B311-4B64-B1D9-E4DE4746440B}" type="datetimeFigureOut">
              <a:rPr lang="pt-PT" smtClean="0"/>
              <a:t>11-05-2012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2BA6-FD29-40C1-B64C-2FED583CF4B8}" type="slidenum">
              <a:rPr lang="pt-PT" smtClean="0"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2C6C-B311-4B64-B1D9-E4DE4746440B}" type="datetimeFigureOut">
              <a:rPr lang="pt-PT" smtClean="0"/>
              <a:t>11-05-2012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2BA6-FD29-40C1-B64C-2FED583CF4B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2C6C-B311-4B64-B1D9-E4DE4746440B}" type="datetimeFigureOut">
              <a:rPr lang="pt-PT" smtClean="0"/>
              <a:t>11-05-2012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2BA6-FD29-40C1-B64C-2FED583CF4B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2C6C-B311-4B64-B1D9-E4DE4746440B}" type="datetimeFigureOut">
              <a:rPr lang="pt-PT" smtClean="0"/>
              <a:t>11-05-2012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2BA6-FD29-40C1-B64C-2FED583CF4B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2C6C-B311-4B64-B1D9-E4DE4746440B}" type="datetimeFigureOut">
              <a:rPr lang="pt-PT" smtClean="0"/>
              <a:t>11-05-2012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2BA6-FD29-40C1-B64C-2FED583CF4B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2C6C-B311-4B64-B1D9-E4DE4746440B}" type="datetimeFigureOut">
              <a:rPr lang="pt-PT" smtClean="0"/>
              <a:t>11-05-2012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2BA6-FD29-40C1-B64C-2FED583CF4B8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2C6C-B311-4B64-B1D9-E4DE4746440B}" type="datetimeFigureOut">
              <a:rPr lang="pt-PT" smtClean="0"/>
              <a:t>11-05-2012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1412BA6-FD29-40C1-B64C-2FED583CF4B8}" type="slidenum">
              <a:rPr lang="pt-PT" smtClean="0"/>
              <a:t>‹nº›</a:t>
            </a:fld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262C6C-B311-4B64-B1D9-E4DE4746440B}" type="datetimeFigureOut">
              <a:rPr lang="pt-PT" smtClean="0"/>
              <a:t>11-05-2012</a:t>
            </a:fld>
            <a:endParaRPr lang="pt-P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412BA6-FD29-40C1-B64C-2FED583CF4B8}" type="slidenum">
              <a:rPr lang="pt-PT" smtClean="0"/>
              <a:t>‹nº›</a:t>
            </a:fld>
            <a:endParaRPr lang="pt-P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7851648" cy="1211560"/>
          </a:xfrm>
        </p:spPr>
        <p:txBody>
          <a:bodyPr/>
          <a:lstStyle/>
          <a:p>
            <a:r>
              <a:rPr lang="pt-PT" b="1" dirty="0" smtClean="0">
                <a:ln cmpd="sng">
                  <a:solidFill>
                    <a:schemeClr val="tx1"/>
                  </a:solidFill>
                </a:ln>
              </a:rPr>
              <a:t>Água e voluntariado</a:t>
            </a:r>
            <a:endParaRPr lang="pt-PT" b="1" dirty="0">
              <a:ln cmpd="sng">
                <a:solidFill>
                  <a:schemeClr val="tx1"/>
                </a:solidFill>
              </a:ln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4581128"/>
            <a:ext cx="7854696" cy="1752600"/>
          </a:xfrm>
        </p:spPr>
        <p:txBody>
          <a:bodyPr>
            <a:normAutofit fontScale="92500" lnSpcReduction="10000"/>
          </a:bodyPr>
          <a:lstStyle/>
          <a:p>
            <a:r>
              <a:rPr lang="pt-PT" dirty="0" smtClean="0"/>
              <a:t>Trabalho realizado por:</a:t>
            </a:r>
          </a:p>
          <a:p>
            <a:r>
              <a:rPr lang="pt-PT" dirty="0" smtClean="0"/>
              <a:t>Henrique Cruz</a:t>
            </a:r>
          </a:p>
          <a:p>
            <a:r>
              <a:rPr lang="pt-PT" dirty="0" smtClean="0"/>
              <a:t>7ºD</a:t>
            </a:r>
          </a:p>
          <a:p>
            <a:r>
              <a:rPr lang="pt-PT" dirty="0" smtClean="0"/>
              <a:t>Escola EB 2,3 Dr.José Jesus Neves Júnior</a:t>
            </a: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2381250" cy="372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7008">
            <a:off x="6077251" y="2223707"/>
            <a:ext cx="2052868" cy="216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3907">
            <a:off x="3335465" y="2187130"/>
            <a:ext cx="2105967" cy="217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45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Introdução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Realizei este trabalho no âmbito do Concurso Água Jovem.</a:t>
            </a:r>
          </a:p>
          <a:p>
            <a:r>
              <a:rPr lang="pt-PT" dirty="0" smtClean="0"/>
              <a:t>Optei por este tema ,porque pareceu-me bastante interessante e apelativo.</a:t>
            </a:r>
          </a:p>
          <a:p>
            <a:r>
              <a:rPr lang="pt-PT" dirty="0" smtClean="0"/>
              <a:t>Espero que retirem algumas conclusões!</a:t>
            </a:r>
          </a:p>
          <a:p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34016"/>
            <a:ext cx="238125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09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5325"/>
            <a:ext cx="365760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15192"/>
            <a:ext cx="2123728" cy="212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283968" y="664493"/>
            <a:ext cx="4402832" cy="4983832"/>
          </a:xfrm>
        </p:spPr>
        <p:txBody>
          <a:bodyPr>
            <a:normAutofit lnSpcReduction="10000"/>
          </a:bodyPr>
          <a:lstStyle/>
          <a:p>
            <a:r>
              <a:rPr lang="pt-PT" dirty="0" smtClean="0"/>
              <a:t>No dia a dia, algumas pessoas, especialmente os jovens, recorrem a este método.</a:t>
            </a:r>
          </a:p>
          <a:p>
            <a:r>
              <a:rPr lang="pt-PT" dirty="0" smtClean="0"/>
              <a:t>Enquanto se ensaboam deixam o chuveiro ligado.</a:t>
            </a:r>
          </a:p>
          <a:p>
            <a:r>
              <a:rPr lang="pt-PT" dirty="0" smtClean="0"/>
              <a:t>Este comportamento é errado. Com isto gastamos em média 33 litros.</a:t>
            </a:r>
          </a:p>
          <a:p>
            <a:r>
              <a:rPr lang="pt-PT" dirty="0" smtClean="0"/>
              <a:t>Ou seja , aproximadamente 7 garrafões de água de 5 litros.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5586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220072" y="1268760"/>
            <a:ext cx="3466728" cy="4389120"/>
          </a:xfrm>
        </p:spPr>
        <p:txBody>
          <a:bodyPr/>
          <a:lstStyle/>
          <a:p>
            <a:r>
              <a:rPr lang="pt-PT" dirty="0"/>
              <a:t>Um aparelho de rega </a:t>
            </a:r>
            <a:r>
              <a:rPr lang="pt-PT" dirty="0" smtClean="0"/>
              <a:t>doméstico gasta </a:t>
            </a:r>
            <a:r>
              <a:rPr lang="pt-PT" dirty="0"/>
              <a:t>numa hora </a:t>
            </a:r>
            <a:r>
              <a:rPr lang="pt-PT" b="1" dirty="0"/>
              <a:t>910 litros </a:t>
            </a:r>
            <a:r>
              <a:rPr lang="pt-PT" dirty="0"/>
              <a:t>de água! </a:t>
            </a:r>
            <a:endParaRPr lang="pt-PT" dirty="0" smtClean="0"/>
          </a:p>
          <a:p>
            <a:r>
              <a:rPr lang="pt-PT" dirty="0" smtClean="0"/>
              <a:t>Isto equivale a </a:t>
            </a:r>
            <a:r>
              <a:rPr lang="pt-PT" b="1" dirty="0" smtClean="0"/>
              <a:t>182</a:t>
            </a:r>
            <a:r>
              <a:rPr lang="pt-PT" dirty="0" smtClean="0"/>
              <a:t> garrafões de água de 5 litros.</a:t>
            </a:r>
          </a:p>
          <a:p>
            <a:r>
              <a:rPr lang="pt-PT" dirty="0" smtClean="0"/>
              <a:t>Tentem evitar sistema de rega, reguem à mão!</a:t>
            </a:r>
            <a:endParaRPr lang="pt-P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10" y="1916832"/>
            <a:ext cx="4387859" cy="32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1.bp.blogspot.com/_0z0m2G-aR5E/SthTn3mvcVI/AAAAAAAAAHM/BkWMGDDborc/s1600/3578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517232"/>
            <a:ext cx="1511038" cy="120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4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r>
              <a:rPr lang="pt-PT" dirty="0" smtClean="0"/>
              <a:t>Esta tabela apresenta a percentagem de água que se gasta diariamente em casa:</a:t>
            </a:r>
            <a:endParaRPr lang="pt-PT" dirty="0"/>
          </a:p>
        </p:txBody>
      </p:sp>
      <p:pic>
        <p:nvPicPr>
          <p:cNvPr id="4098" name="Picture 2" descr="http://www.circuito-integrado.com/agu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33787"/>
            <a:ext cx="5768280" cy="499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99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r>
              <a:rPr lang="pt-PT" dirty="0" smtClean="0"/>
              <a:t>Foi feito um estudo em 2009 , </a:t>
            </a:r>
            <a:r>
              <a:rPr lang="pt-PT" dirty="0"/>
              <a:t>que durante quatro anos incidiu em quatro milhões de registos de consumo de 288 mil habitantes distribuídos por dez municípios, </a:t>
            </a:r>
            <a:r>
              <a:rPr lang="pt-PT" dirty="0" smtClean="0"/>
              <a:t>referindo que nos </a:t>
            </a:r>
            <a:r>
              <a:rPr lang="pt-PT" dirty="0"/>
              <a:t>ambientes urbanos a média de água gasta por pessoa passa dos 109 para os 137 litros</a:t>
            </a:r>
            <a:r>
              <a:rPr lang="pt-PT" dirty="0" smtClean="0"/>
              <a:t>.</a:t>
            </a:r>
          </a:p>
          <a:p>
            <a:r>
              <a:rPr lang="pt-PT" dirty="0"/>
              <a:t>Quanto aos desperdícios de água estima-se que os mesmos sejam na ordem dos 32 por </a:t>
            </a:r>
            <a:r>
              <a:rPr lang="pt-PT" dirty="0" smtClean="0"/>
              <a:t>cento.</a:t>
            </a:r>
          </a:p>
          <a:p>
            <a:r>
              <a:rPr lang="pt-PT" dirty="0" smtClean="0"/>
              <a:t>Nunca se esqueçam, o dinheiro não paga a água. Neste momento só </a:t>
            </a:r>
            <a:r>
              <a:rPr lang="pt-PT" smtClean="0"/>
              <a:t>treze </a:t>
            </a:r>
            <a:r>
              <a:rPr lang="pt-PT" smtClean="0"/>
              <a:t>por cento </a:t>
            </a:r>
            <a:r>
              <a:rPr lang="pt-PT" dirty="0" smtClean="0"/>
              <a:t>é que é água potável!</a:t>
            </a:r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835540"/>
            <a:ext cx="3201144" cy="200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5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r>
              <a:rPr lang="pt-PT" dirty="0" smtClean="0"/>
              <a:t>A </a:t>
            </a:r>
            <a:r>
              <a:rPr lang="pt-PT" dirty="0"/>
              <a:t>água é um elemento da nossa vida que não dura para sempre e que de um momento para o outro se pode esgotar. Poupar água não é uma coisa muito </a:t>
            </a:r>
            <a:r>
              <a:rPr lang="pt-PT" dirty="0" smtClean="0"/>
              <a:t>difícil. </a:t>
            </a:r>
            <a:r>
              <a:rPr lang="pt-PT" dirty="0"/>
              <a:t>Poupem água se querem que a vida continue por muitos mais anos, porque sem ela não podemos viver.</a:t>
            </a:r>
          </a:p>
          <a:p>
            <a:endParaRPr lang="pt-PT" dirty="0"/>
          </a:p>
        </p:txBody>
      </p:sp>
      <p:pic>
        <p:nvPicPr>
          <p:cNvPr id="8194" name="Picture 2" descr="http://www.crato.org/chapadadoararipe/wp-content/uploads/2012/04/seca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5064"/>
            <a:ext cx="36576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80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82717"/>
            <a:ext cx="8229600" cy="309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58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</TotalTime>
  <Words>286</Words>
  <Application>Microsoft Office PowerPoint</Application>
  <PresentationFormat>Apresentação no Ecrã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Fluxo</vt:lpstr>
      <vt:lpstr>Água e voluntariado</vt:lpstr>
      <vt:lpstr>Introdução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Água e voluntariado</dc:title>
  <dc:creator>Henrique</dc:creator>
  <cp:lastModifiedBy>Henrique</cp:lastModifiedBy>
  <cp:revision>9</cp:revision>
  <dcterms:created xsi:type="dcterms:W3CDTF">2012-05-10T16:29:09Z</dcterms:created>
  <dcterms:modified xsi:type="dcterms:W3CDTF">2012-05-11T07:04:55Z</dcterms:modified>
</cp:coreProperties>
</file>